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57" r:id="rId4"/>
    <p:sldId id="258" r:id="rId5"/>
    <p:sldId id="303" r:id="rId6"/>
    <p:sldId id="259" r:id="rId7"/>
    <p:sldId id="260" r:id="rId8"/>
    <p:sldId id="261" r:id="rId9"/>
    <p:sldId id="263" r:id="rId10"/>
    <p:sldId id="262" r:id="rId11"/>
    <p:sldId id="266" r:id="rId12"/>
    <p:sldId id="268" r:id="rId13"/>
    <p:sldId id="304" r:id="rId14"/>
    <p:sldId id="269" r:id="rId15"/>
    <p:sldId id="267" r:id="rId16"/>
    <p:sldId id="270" r:id="rId17"/>
    <p:sldId id="273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80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265" r:id="rId49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0" d="100"/>
          <a:sy n="70" d="100"/>
        </p:scale>
        <p:origin x="-66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310962-D99B-FF59-AB54-47FD0963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0294FD-FEE3-B4D7-B2F4-5033E034B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3A709B3-25DD-808A-BC5D-60DF2095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978EB1-8C89-A454-3629-4ED090D2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7C3DF7-7BD2-5A66-BD02-A1F2CDBB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3543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120B84-EFC4-F904-34E9-94C5D396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5FF8AFC-EC55-8DE9-B157-962EE238A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C55DA-BCB5-BA49-8157-4CC2F1112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F61586-0C6D-ECB1-01F0-02DD00306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899A8F-DEC6-F9D0-0B76-D2AF7CAD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6699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5440C50-A39C-CCDD-A7BB-2B6D764FD2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D993F0A-8F05-91A5-7447-362B7D6FC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337DC3-8E63-E639-1070-495BA82EC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1FCFED-512F-DE31-7324-BD3730468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8437B9-73C0-5DC9-3129-CFB304CF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3138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CF1527-661C-DD33-A0D8-E03B3E86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222D84-BBDC-8D79-3D54-089681DD9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0B6C57-1094-2B4C-0781-BE3FB762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18CE0C-79F5-D4D8-7C6C-4DBD41C3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010931-188F-AFBC-029C-E41EDFBC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552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08E599-28BB-0071-8717-987A2203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41782F-B5F5-A667-0DB3-76318DA0F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14CA68-E3F0-797C-F3D4-63B2F46A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C6918E-B463-BBBD-ABFC-C0392D85D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FCBAB6-534D-0B94-AB64-724113A0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044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525425-8CC3-67EE-95FB-D0BBFA51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AB2F37-7F23-0DD8-856D-59A0A889F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717436F-54C4-CB79-FB21-1CFB885DE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E01A8F1-7E9A-5B16-CE46-539651EC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6C178E-0FE6-5707-45A2-07F23743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A58FE4B-B4F5-325B-1D34-19A874E3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5946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583285-607A-C229-2DB8-A894CB24A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55BAED3-B758-2C6A-6CE3-2820D2E8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58543B-F472-33EF-6FCD-89EAEA45E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CB43B9E-B262-FB1B-0744-BBF3E71FD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6C0D35E-D09C-6834-93FB-B7BA96135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1D46910-AA73-6F56-B6E8-D35EA5B3E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C3EC09D-2D06-78DB-CFB2-E838BA96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BD32516-AAD1-C9E3-3260-BDE86B89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1878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5E5CFE-AF5A-2E96-F7BD-4DBA0DC5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3A6B409-A4F7-DA47-CDCD-EC4158A5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8CCD822-FAD1-18E2-10BC-89D886C9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944C54-72E1-8765-53FA-086EDCC2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1481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E8128B8-FE87-28AF-E68A-1F95C174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AC69EDF-F9BC-DD5A-4D16-13D6ADA8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5000A0-EC6A-811F-4C2A-9F4D0CAE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33168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FD1C26-C87A-13E3-DFBC-132F71D1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23AABA-1383-835E-A369-F765968AA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258D3CC-A04B-C6E6-CCC1-292EC25BC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2EE200D-3F2E-1481-CF82-DE2268E3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729714-6A51-93D4-F04C-2DA7A183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9AD6C89-090D-5D03-6B75-187397B6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893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05EE52-3925-B8E4-AF03-36A37876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DB26619-4144-87FC-8BC8-53517FC5E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05C5CFE-B955-BC22-6176-9FCE439D0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178233-5D08-BF4D-0641-45B5C50B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5DBBE22-8DB7-371F-3749-FB75FCABD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8946801-62EC-1DB5-F6E9-E1E6BCD9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1090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8F7D02F-5256-A6AA-B7B5-C295B3D1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0DB01B-6552-8880-2006-88CF7DD93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77454B-36B2-CA38-8749-082F2A8B9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10F20-BF28-4ECF-B044-0E838CEB141D}" type="datetimeFigureOut">
              <a:rPr lang="x-none" smtClean="0"/>
              <a:t>24-Oct-23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F2CFFD-E880-5321-8502-717224DB2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BA2F7D-68D8-544C-EC3D-33E26F7A8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241BF-4089-4D8C-9FF4-3151AF1361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2739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26467-F657-DEFF-A9D0-1ECF128B9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for </a:t>
            </a:r>
            <a:r>
              <a:rPr lang="en-US" dirty="0" smtClean="0"/>
              <a:t>Normalization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E2D3EC-3253-7151-5997-548265579A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28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B5C3A1-ED3F-5680-9E29-967DF15B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EE8A99C-56A0-7710-E741-8B74552ED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7512" y="2448719"/>
            <a:ext cx="6276975" cy="3105150"/>
          </a:xfrm>
        </p:spPr>
      </p:pic>
    </p:spTree>
    <p:extLst>
      <p:ext uri="{BB962C8B-B14F-4D97-AF65-F5344CB8AC3E}">
        <p14:creationId xmlns:p14="http://schemas.microsoft.com/office/powerpoint/2010/main" val="275608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1" t="6650" r="721" b="12074"/>
          <a:stretch/>
        </p:blipFill>
        <p:spPr bwMode="auto">
          <a:xfrm>
            <a:off x="-819150" y="0"/>
            <a:ext cx="13011150" cy="615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75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17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48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20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23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0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23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34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24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23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5698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82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48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13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414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5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904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26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122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23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413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842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912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541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94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F30B9A-DDF3-E726-6B1D-5816B80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Normal Form (No Multi valued Att.)</a:t>
            </a:r>
            <a:endParaRPr lang="x-non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0D2373C8-8B59-F5BF-A5E5-68143EF2D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831" y="1825625"/>
            <a:ext cx="6770338" cy="4351338"/>
          </a:xfrm>
        </p:spPr>
      </p:pic>
    </p:spTree>
    <p:extLst>
      <p:ext uri="{BB962C8B-B14F-4D97-AF65-F5344CB8AC3E}">
        <p14:creationId xmlns:p14="http://schemas.microsoft.com/office/powerpoint/2010/main" val="3037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42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215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398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3864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143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358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085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69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67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7358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25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AA7D06-D9AA-DFD9-78B6-E3BA0E71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Violation resolved</a:t>
            </a:r>
            <a:endParaRPr lang="x-non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380EC19-E116-0F2A-663E-EA21FBA92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208" y="1825625"/>
            <a:ext cx="6829583" cy="4351338"/>
          </a:xfrm>
        </p:spPr>
      </p:pic>
    </p:spTree>
    <p:extLst>
      <p:ext uri="{BB962C8B-B14F-4D97-AF65-F5344CB8AC3E}">
        <p14:creationId xmlns:p14="http://schemas.microsoft.com/office/powerpoint/2010/main" val="184427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471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734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478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59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787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429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254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127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 t="8193" r="5215" b="21289"/>
          <a:stretch/>
        </p:blipFill>
        <p:spPr bwMode="auto">
          <a:xfrm>
            <a:off x="351692" y="1207477"/>
            <a:ext cx="10972800" cy="472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51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05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F5BE29-3B5B-2BFF-FD82-91C08FEF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Normal Form (No Partial Dependency)</a:t>
            </a:r>
            <a:endParaRPr lang="x-non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6F93FF3-5927-1324-E10B-E9C20D240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658" y="1825625"/>
            <a:ext cx="6806683" cy="4351338"/>
          </a:xfrm>
        </p:spPr>
      </p:pic>
    </p:spTree>
    <p:extLst>
      <p:ext uri="{BB962C8B-B14F-4D97-AF65-F5344CB8AC3E}">
        <p14:creationId xmlns:p14="http://schemas.microsoft.com/office/powerpoint/2010/main" val="746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8EF043-7154-9E4E-FCFD-B3C6D2EE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B319C4A-82EE-1381-B8C5-5F8C16BDF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627" y="1825625"/>
            <a:ext cx="6742745" cy="4351338"/>
          </a:xfrm>
        </p:spPr>
      </p:pic>
    </p:spTree>
    <p:extLst>
      <p:ext uri="{BB962C8B-B14F-4D97-AF65-F5344CB8AC3E}">
        <p14:creationId xmlns:p14="http://schemas.microsoft.com/office/powerpoint/2010/main" val="299792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2B2B96-516E-640A-C35B-D9D31D58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1D13553-100D-9E0A-6CD3-90C5020CF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343" y="1825625"/>
            <a:ext cx="6287314" cy="4351338"/>
          </a:xfrm>
        </p:spPr>
      </p:pic>
    </p:spTree>
    <p:extLst>
      <p:ext uri="{BB962C8B-B14F-4D97-AF65-F5344CB8AC3E}">
        <p14:creationId xmlns:p14="http://schemas.microsoft.com/office/powerpoint/2010/main" val="34325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A7C4A7-6241-56A3-1A55-CA8596BF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D3811F-B0AA-AD3C-CB5F-BCCDB5B20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F5E082-ACB1-BBF1-9E0D-9075B0EB5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85887"/>
            <a:ext cx="116395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1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22</Words>
  <Application>Microsoft Office PowerPoint</Application>
  <PresentationFormat>Custom</PresentationFormat>
  <Paragraphs>4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Example for Normalization</vt:lpstr>
      <vt:lpstr>PowerPoint Presentation</vt:lpstr>
      <vt:lpstr>1st Normal Form (No Multi valued Att.)</vt:lpstr>
      <vt:lpstr>Violation resolved</vt:lpstr>
      <vt:lpstr>PowerPoint Presentation</vt:lpstr>
      <vt:lpstr>2nd Normal Form (No Partial Dependency)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for normalisation</dc:title>
  <dc:creator>3's Tech</dc:creator>
  <cp:lastModifiedBy>M.YahyaAli</cp:lastModifiedBy>
  <cp:revision>12</cp:revision>
  <dcterms:created xsi:type="dcterms:W3CDTF">2023-10-21T07:29:27Z</dcterms:created>
  <dcterms:modified xsi:type="dcterms:W3CDTF">2023-10-23T22:58:00Z</dcterms:modified>
</cp:coreProperties>
</file>